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3" r:id="rId3"/>
    <p:sldId id="268" r:id="rId4"/>
    <p:sldId id="274" r:id="rId5"/>
    <p:sldId id="269" r:id="rId6"/>
    <p:sldId id="275" r:id="rId7"/>
    <p:sldId id="277" r:id="rId8"/>
    <p:sldId id="276" r:id="rId9"/>
    <p:sldId id="278" r:id="rId10"/>
    <p:sldId id="270" r:id="rId11"/>
    <p:sldId id="262" r:id="rId12"/>
    <p:sldId id="279" r:id="rId13"/>
    <p:sldId id="264" r:id="rId14"/>
    <p:sldId id="265" r:id="rId15"/>
    <p:sldId id="271" r:id="rId16"/>
    <p:sldId id="280" r:id="rId17"/>
    <p:sldId id="272" r:id="rId18"/>
    <p:sldId id="266" r:id="rId19"/>
    <p:sldId id="281" r:id="rId20"/>
    <p:sldId id="259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CE6F2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A1E27-F898-446D-B5D3-74B811CE51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7CFC-2379-4C5D-ABCF-E3DB38E6E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6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 l="-17000" r="-1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B376-4417-4BC4-8291-9432563C2C6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79512" y="188640"/>
            <a:ext cx="8928992" cy="6624736"/>
            <a:chOff x="179512" y="188640"/>
            <a:chExt cx="8928992" cy="6624736"/>
          </a:xfrm>
          <a:solidFill>
            <a:srgbClr val="FFFFFF">
              <a:alpha val="84706"/>
            </a:srgb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188640"/>
              <a:ext cx="8784976" cy="648072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 descr="http://scifiart.narod.ru/Kits/2/Picts/2-05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flipH="1">
              <a:off x="7920883" y="5676394"/>
              <a:ext cx="1187621" cy="1136982"/>
            </a:xfrm>
            <a:prstGeom prst="roundRect">
              <a:avLst/>
            </a:prstGeom>
            <a:grp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s-journal.ru/technique/%D0%92%D0%BE%D1%81%D1%82%D0%BE%D0%BA_1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1008.OlrkbXCGG2wd-BFRLp6mBHT3hrDK9EIp2lTN1ya3VFuxT0gvBfXoh1iSjWMVKeCTUlSnRYyPKbASJwWTlUG0_sxSS1KYhVrWefdqWuopC8M.e27114192864d5792365746c1cfd7fcc175deb85&amp;uuid=&amp;state=tid_Wvm4RM28ca_MiO4Ne9osTPtpHS9wicjEF5X7fRziVPIHCd9FyQ&amp;data=UlNrNmk5WktYejR0eWJFYk1LdmtxdmYzc2ZlVXcyaEx1WU9JdXkxcHRMbng1TGRxVEI3NG5DRlpya3hyZ05TNWlMamkxazBpZ1Y5STd6d0NxSWVZTDFjSmcxczFDV3JpOExESkRzWUhjcVNTVWlQdU84QU5JT2cyMmlnV250NXFUS1hSVTNhcThTSVhiRDVWM05VM21n&amp;b64e=2&amp;sign=23b7c3a47f51b8679b08c18cad5332ef&amp;keyno=0&amp;l10n=ru" TargetMode="External"/><Relationship Id="rId3" Type="http://schemas.openxmlformats.org/officeDocument/2006/relationships/hyperlink" Target="http://yandex.ru/clck/jsredir?from=yandex.ru;images/search;images;;&amp;text=&amp;etext=1008.hPQwjJP5qg3eR300NJUe6dYWLLL_lwuPjfl5TKS4CAdX5mk7eVtBfDWOcyu4DgGZz0JVMdAKYJM428kmtA9Ul_cD1ox7nqFsRL7TRsSKTg4.8e11038a3525cc9b1b06fdea111d5b360c4dd6da&amp;uuid=&amp;state=tid_Wvm4RM28ca_MiO4Ne9osTPtpHS9wicjEF5X7fRziVPIHCd9FyQ&amp;data=UlNrNmk5WktYejR0eWJFYk1LdmtxbEtMOExSbEk0Tm9Db0VwZ2RPZ0s2cEZKY2FSSzNkaG5FU1lXT0NfWU5IUlpBVGdSeXFlWjFvSG1EWVQzS1p3WHlYYllkdV9mRWxQVzhvYzN6Ym1KbzhMeG12c3ZLUE1rUllhbE1IM0JpQlNhcmNTc1lvRWlXdGNCZE9aaEhwaEp1bTRybzNDNVk2TlJickVrR1hIYU1tV0VrZlM5aEhtVFE&amp;b64e=2&amp;sign=f3b47ddbba951d9d14a5d885ed666f47&amp;keyno=0&amp;l10n=ru" TargetMode="External"/><Relationship Id="rId7" Type="http://schemas.openxmlformats.org/officeDocument/2006/relationships/hyperlink" Target="http://www.gornitsa.ru/" TargetMode="External"/><Relationship Id="rId2" Type="http://schemas.openxmlformats.org/officeDocument/2006/relationships/hyperlink" Target="http://scifiart.narod.ru/Kits/2/Picts/2-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notes.ru/" TargetMode="External"/><Relationship Id="rId5" Type="http://schemas.openxmlformats.org/officeDocument/2006/relationships/hyperlink" Target="http://alldayplus.ru/" TargetMode="External"/><Relationship Id="rId10" Type="http://schemas.openxmlformats.org/officeDocument/2006/relationships/hyperlink" Target="http://www.facenews.ua/" TargetMode="External"/><Relationship Id="rId4" Type="http://schemas.openxmlformats.org/officeDocument/2006/relationships/hyperlink" Target="http://www.motto.net.ua/old_site/img/space/1296914719_E7E2E5E7E4EDEEE520EDE5E1EE29.jpg" TargetMode="External"/><Relationship Id="rId9" Type="http://schemas.openxmlformats.org/officeDocument/2006/relationships/hyperlink" Target="http://spacenet.h1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Первый полёт в космос.</a:t>
            </a:r>
            <a:endParaRPr lang="ru-RU" b="1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6093296"/>
            <a:ext cx="1728192" cy="528464"/>
          </a:xfrm>
        </p:spPr>
        <p:txBody>
          <a:bodyPr>
            <a:normAutofit fontScale="40000" lnSpcReduction="20000"/>
          </a:bodyPr>
          <a:lstStyle/>
          <a:p>
            <a:r>
              <a:rPr lang="ru-RU" sz="2000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Автор: педагог дополнительного образования Щербакова Юлия Дмитриевна</a:t>
            </a:r>
          </a:p>
        </p:txBody>
      </p:sp>
      <p:pic>
        <p:nvPicPr>
          <p:cNvPr id="4" name="Picture 2" descr="12 апреля - День космонавтики. Первый полет в космос Юрия Гага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80728"/>
            <a:ext cx="5112568" cy="4903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Спускаемый модуль Востока-1 (wikipedia.org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556792"/>
            <a:ext cx="6480720" cy="48605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6309320"/>
            <a:ext cx="340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Спускаемый модуль Востока-1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864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Восток-1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стал первым космическим кораблем программы Восток, нацеленной на пилотируемые полеты.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задается вопрос о том, сколько длился полет Гагарина. Он продолжался совсем не долго – всего 108 мин. Однако запасы воздуха и еды на борту «Востока» позволили бы провести в космосе 10 суток. В ходе этого полета, были разрешены некоторые важнейшие 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88024" y="2348880"/>
            <a:ext cx="410445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испытаний всех систем корабля;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воздействия невесомости на организм человека;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воздействия полета на психологическое и физиологическое состояние человека.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6" name="Picture 2" descr="http://i.obozrevatel.ua/8/1374504/gallery/5371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852936"/>
            <a:ext cx="4412135" cy="37857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6237312"/>
            <a:ext cx="169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полётом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Единственный этап полета, который прошел так, как и было запланировано – это катапультирование космонавта и его последующее удачное приземление на небольшом расстоянии от корабля.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siapress.ru/images/news/main/39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188641"/>
            <a:ext cx="5256584" cy="3678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260648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полета возникло немало сложных ситуаций. Произошел сбой на линии связи, не сработал датчик герметичности, в течение долгого времени 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0506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отделялся агрегатный отсек, произошло заклинивание скафандра.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49457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«Восток-1» вышел на орбиту, Гагарин передал: «Вижу горизонт, горизонт Земли выплывает. Но звезд на небе не видно. Земная поверхность, земную поверхность видно в иллюминатор. Небо черное, и по краю Земли, по краю горизонта такой красивый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ореол, который темнее по удалению от Земли».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8434" name="Picture 2" descr="http://i.obozrevatel.ua/8/1193669/gallery/2615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5148064" cy="34216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64088" y="188640"/>
            <a:ext cx="3384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том, что увидел первый космонавт, когда вышел на орбиту, свидетельствует полная стенограмма его переговоров с Землей.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Из-за сбоя в системе торможения спускаемый аппарат с Гагариным приземлился не в запланированной области в 110 км от Сталинграда, а в Саратовской области в районе села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Смеловка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космонавте был яркий оранжевый скафандр, чтобы его легче было обнаружить, ведь на полях ещё лежал подтаявший апрельский снег.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age.bistracker.org.ua/upload2/images/JTGZ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12257"/>
            <a:ext cx="7744650" cy="354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61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Первыми людьми, которые встретили космонавта после полёта, оказались жена лесника Анна Акимовна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Тахтарова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её шестилетняя внучка Рита. Вскоре к месту событий прибыли военные из дивизиона и местные колхозники. Одна группа военных взяла под охрану спускаемый аппарат, а другая повезла Гагарина в расположение части.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2 апреля - День космонавтики. Первый полет в космос Юрия Гага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284984"/>
            <a:ext cx="4608512" cy="330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Юрий Гагарин — первый человек, побывавший в космосе — спустился на парашюте с высоты 7000 метр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88640"/>
            <a:ext cx="4464496" cy="29811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14096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Оттуда Гагарин по телефону отрапортовал командиру дивизии ПВО: «Прошу передать главкому ВВС: задачу выполнил, приземлился в заданном районе, чувствую себя хорошо, ушибов и поломок нет. Гагарин».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Первому космонавту планеты было присвоено звание Героя Советского Союза, а день его полета стал национальным праздником - Днем космонавтики, начиная с 12 апреля 1962 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108 минут полёта навсегда изменили жизнь Юрия Гагарина. Лётчик истребительного авиационного полка в одночасье стал одним из самых знаменитых и любимых людей в мире. С миссией мира и дружбы он посетил многие страны мира.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2" name="Picture 4" descr="http://eclectic-magazine.ru/wp-content/uploads/EHklektik-Gagarin-deti-b.jpg"/>
          <p:cNvPicPr>
            <a:picLocks noChangeAspect="1" noChangeArrowheads="1"/>
          </p:cNvPicPr>
          <p:nvPr/>
        </p:nvPicPr>
        <p:blipFill>
          <a:blip r:embed="rId2" cstate="email"/>
          <a:srcRect l="-3189"/>
          <a:stretch>
            <a:fillRect/>
          </a:stretch>
        </p:blipFill>
        <p:spPr bwMode="auto">
          <a:xfrm>
            <a:off x="899592" y="2492896"/>
            <a:ext cx="698477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 апреля - День космонавтики. Первый полет в космос Юрия Гага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7920880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04664"/>
            <a:ext cx="727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Записка Ю.Гагарина, написанная всем нам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foto/c/0/490/4258490/f_20455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332656"/>
            <a:ext cx="4392488" cy="625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inzigartige-museen.de/wp-content/uploads/2012/04/f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204864"/>
            <a:ext cx="6192688" cy="4320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давних времен люди смотрели в небо и мечтали летать, как птицы. Некоторые смельчаки привязывали самодельные крылья и прыгали с колоколен или скал, другие изобретали воздушные шары, и, наконец, аэропланы и самолеты.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Космонавт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http://scifiart.narod.ru/Kits/2/Picts/2-05.jpg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hlinkClick r:id="rId3"/>
              </a:rPr>
              <a:t>paranormal-news.ru</a:t>
            </a:r>
            <a:r>
              <a:rPr lang="ru-RU" sz="1600" dirty="0" smtClean="0"/>
              <a:t> человек с крыльями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Звёздное небо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http://www.motto.net.ua/old_site//img/space/1296914719_E7E2E5E7E4EDEEE520EDE5E1EE29.jpg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http://alldayplus.ru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фото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http://alldayplus.ru/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http://historynotes.ru/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информация о полёте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hlinkClick r:id="rId7"/>
              </a:rPr>
              <a:t>www.gornitsa.ru</a:t>
            </a:r>
            <a:r>
              <a:rPr lang="ru-RU" sz="1600" dirty="0" smtClean="0"/>
              <a:t> фото Титова Г.А.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hlinkClick r:id="rId8"/>
              </a:rPr>
              <a:t>cosmoships.ucoz.ru</a:t>
            </a:r>
            <a:r>
              <a:rPr lang="ru-RU" sz="1600" dirty="0" smtClean="0"/>
              <a:t> фото Восток 1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http://spacenet.h1.ru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схема полёта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http://www.facenews.ua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Гпгарина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кета-носитель Р7 с космическим кораблем &quot;Восток&quot;, иллюстрация № 2432289 (c) Александр Володин / Фотобанк Лор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226209"/>
            <a:ext cx="3672408" cy="622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полететь к звездам, в безвоздушное пространство, преодолев земное притяжение, удалось только в 20 веке. И произошло это в России (тогда страна называлась СССР – Советский Союз).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uk.unawe.org/static/archives/images/screen/byJustinHamelChrisThomps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4819" y="0"/>
            <a:ext cx="4349181" cy="3717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0506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Чёткая граница между Землёй и космосом отсутствует, и Международной авиационной федерацией была принята границей высота в 100 км от поверхности Земли.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805264"/>
            <a:ext cx="7411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100 км вверх и вы в космосе, но…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retrem.com/uploads/posts/2013-12/1386444395_13863033.jpg"/>
          <p:cNvPicPr>
            <a:picLocks noChangeAspect="1" noChangeArrowheads="1"/>
          </p:cNvPicPr>
          <p:nvPr/>
        </p:nvPicPr>
        <p:blipFill>
          <a:blip r:embed="rId2" cstate="email"/>
          <a:srcRect b="-1431"/>
          <a:stretch>
            <a:fillRect/>
          </a:stretch>
        </p:blipFill>
        <p:spPr bwMode="auto">
          <a:xfrm>
            <a:off x="4499992" y="2636912"/>
            <a:ext cx="4464496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летательный аппарат оторвался от Земли, его необходимо разогнать до первой космической скорости – 7,9 км в секунду. Никто в мире не мог этого сделать. А 4 октября 1957г. русские ученые во главе с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генеральным конструктором Сергеем Королёвым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92896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запустили на орбиту (в космос) первый искусственный спутник Земли ПС-1. Дата запуска считается началом космической эры человечества, а в России отмечается как памятный день Космических войск.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Кроме Гагарина, были ещё претенденты на первый полёт в космос; всего их было двадцать человек. Кандидаты набирались именно среди лётчиков-истребителей по решению Королёва, считавшего, что такие лётчики уже имеют опыт перегрузок, стрессовых ситуаций и перепадов давления. Из двадцати претендентов отобрали шестерых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12 апреля - День космонавтики. Первый полет в космос Юрия Гага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212976"/>
            <a:ext cx="5472608" cy="26815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58772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Отряд космонавтов: Ю.А. Гагарин, Г.С. Титов, А.Г. Николаев, П.Р. Попович, В.Ф. Быковский, В.В. Терешкова, К.П. Феоктистов, В.М. Комаров, Б.Б. Егоров. Звездный городок, 1963 год.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Того, кто полетит в космос, определили в последний момент, ими стали Юрий Гагарин и его дублёр Герман Титов (через 4 месяца он стал космонавтом № 2).</a:t>
            </a:r>
            <a:endParaRPr lang="ru-RU" sz="2800" dirty="0"/>
          </a:p>
        </p:txBody>
      </p:sp>
      <p:pic>
        <p:nvPicPr>
          <p:cNvPr id="29698" name="Picture 2" descr="http://vestipmr.info/sites/default/files/field/image/gagarin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060848"/>
            <a:ext cx="3268751" cy="4530105"/>
          </a:xfrm>
          <a:prstGeom prst="rect">
            <a:avLst/>
          </a:prstGeom>
          <a:noFill/>
        </p:spPr>
      </p:pic>
      <p:pic>
        <p:nvPicPr>
          <p:cNvPr id="29700" name="Picture 4" descr="http://db3.nsc.ru:8080/jspui/bitstream/SBRAS/195/1/KP-678_PP-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060848"/>
            <a:ext cx="3096344" cy="4511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700808"/>
            <a:ext cx="3816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Именно 12 апреля 1961 г. человек совершил первый в истории полет в космос. Этот полет был выполнен Юрием Гагариным. Он стал возможен, только благодаря самоотверженной работе советских ученых и инженеров. </a:t>
            </a:r>
            <a:endParaRPr lang="ru-RU" sz="2800" dirty="0"/>
          </a:p>
        </p:txBody>
      </p:sp>
      <p:pic>
        <p:nvPicPr>
          <p:cNvPr id="3" name="Picture 2" descr="Старт (wikipedia.org)"/>
          <p:cNvPicPr>
            <a:picLocks noChangeAspect="1" noChangeArrowheads="1"/>
          </p:cNvPicPr>
          <p:nvPr/>
        </p:nvPicPr>
        <p:blipFill>
          <a:blip r:embed="rId2" cstate="email"/>
          <a:srcRect l="-3708" r="-129"/>
          <a:stretch>
            <a:fillRect/>
          </a:stretch>
        </p:blipFill>
        <p:spPr bwMode="auto">
          <a:xfrm>
            <a:off x="0" y="1628800"/>
            <a:ext cx="4835011" cy="50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апреля 1961 г. произошло событие, которое останется в памяти всех последующих поколений людей.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itsovet.ru/files/3135/material_images/450px-Semyorka_Rocket_R7_by_Sergei_Korolyov_in_VDNH_Ostankino_RAF05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88640"/>
            <a:ext cx="4070226" cy="54269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полет был выполнен Юрием Гагариным. Он стал возможен, только благодаря самоотверженной работе советских ученых и инженеров. Полет в космос Юрия Гагарина был совершен на корабле «Восток», вес которого составил 4730 кг. «Восток» был запущен в космос при помощи ракеты-носителя с тремя ступенями.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73325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Максимальное удаление орбиты корабля от поверхности Земли составило 327 км.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spacenet.h1.ru/vostok/VostokShP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69526" cy="616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874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Первый полёт в космос.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Ледовый_1</cp:lastModifiedBy>
  <cp:revision>68</cp:revision>
  <dcterms:created xsi:type="dcterms:W3CDTF">2014-07-09T13:24:30Z</dcterms:created>
  <dcterms:modified xsi:type="dcterms:W3CDTF">2021-04-12T09:21:49Z</dcterms:modified>
</cp:coreProperties>
</file>